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  <a:srgbClr val="00A1D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CD5BE9-3EFE-436B-B9E3-898D87786904}" type="datetimeFigureOut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B0C860-BB1F-47DF-B52C-88DE6B766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27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0d8070123dc8959c5f5175212bad52e05c1b3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1332</Words>
  <Application>Microsoft Office PowerPoint</Application>
  <PresentationFormat>Экран (4:3)</PresentationFormat>
  <Paragraphs>211</Paragraphs>
  <Slides>39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Arial</vt:lpstr>
      <vt:lpstr>Roboto</vt:lpstr>
      <vt:lpstr>Wingdings 2</vt:lpstr>
      <vt:lpstr>Wingdings</vt:lpstr>
      <vt:lpstr>Wingdings 3</vt:lpstr>
      <vt:lpstr>Roboto Medium</vt:lpstr>
      <vt:lpstr>Arial Black</vt:lpstr>
      <vt:lpstr>Segoe Script</vt:lpstr>
      <vt:lpstr>Times New Roman</vt:lpstr>
      <vt:lpstr>Calibri</vt:lpstr>
      <vt:lpstr>Franklin Gothic Demi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Уточнение списков избирателей в период подготовки и проведения выборов</vt:lpstr>
      <vt:lpstr>Презентация PowerPoint</vt:lpstr>
      <vt:lpstr>Презентация PowerPoint</vt:lpstr>
      <vt:lpstr>Презентация PowerPoint</vt:lpstr>
      <vt:lpstr>Ознакомление избирателей со списком избирателей</vt:lpstr>
      <vt:lpstr>Презентация PowerPoint</vt:lpstr>
      <vt:lpstr>Презентация PowerPoint</vt:lpstr>
      <vt:lpstr>Примеры заполнения вкладного листа списка избирателей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списка избирателей ко дню голосования</vt:lpstr>
      <vt:lpstr>Презентация PowerPoint</vt:lpstr>
      <vt:lpstr>Презентация PowerPoint</vt:lpstr>
      <vt:lpstr>Подготовка списка избирателей ко дню голосования</vt:lpstr>
      <vt:lpstr>Подготовка списка избирателей ко дню голосования</vt:lpstr>
      <vt:lpstr>Подготовка списка избирателей ко дню голосования</vt:lpstr>
      <vt:lpstr>Титульный лист книги списка избирателей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Сидоров Юрий Владимирович</dc:creator>
  <cp:lastModifiedBy>134</cp:lastModifiedBy>
  <cp:revision>167</cp:revision>
  <dcterms:created xsi:type="dcterms:W3CDTF">2018-08-01T05:20:07Z</dcterms:created>
  <dcterms:modified xsi:type="dcterms:W3CDTF">2018-08-21T06:45:38Z</dcterms:modified>
</cp:coreProperties>
</file>